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84024-052C-4132-8569-CD875403F605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1660C-B4B1-4ED7-AE16-DCDB4AB071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addison\Local Settings\Temporary Internet Files\Content.IE5\HX9F9ZMZ\MC9004247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80182" y="1172818"/>
            <a:ext cx="2421835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baddison</dc:creator>
  <cp:lastModifiedBy>baddison</cp:lastModifiedBy>
  <cp:revision>1</cp:revision>
  <dcterms:created xsi:type="dcterms:W3CDTF">2012-01-18T15:34:33Z</dcterms:created>
  <dcterms:modified xsi:type="dcterms:W3CDTF">2012-01-18T15:36:04Z</dcterms:modified>
</cp:coreProperties>
</file>